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16"/>
  </p:notesMasterIdLst>
  <p:handoutMasterIdLst>
    <p:handoutMasterId r:id="rId17"/>
  </p:handoutMasterIdLst>
  <p:sldIdLst>
    <p:sldId id="332" r:id="rId7"/>
    <p:sldId id="335" r:id="rId8"/>
    <p:sldId id="342" r:id="rId9"/>
    <p:sldId id="343" r:id="rId10"/>
    <p:sldId id="344" r:id="rId11"/>
    <p:sldId id="345" r:id="rId12"/>
    <p:sldId id="346" r:id="rId13"/>
    <p:sldId id="349" r:id="rId14"/>
    <p:sldId id="333" r:id="rId1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8"/>
    <p:restoredTop sz="77371"/>
  </p:normalViewPr>
  <p:slideViewPr>
    <p:cSldViewPr snapToGrid="0">
      <p:cViewPr varScale="1">
        <p:scale>
          <a:sx n="46" d="100"/>
          <a:sy n="46" d="100"/>
        </p:scale>
        <p:origin x="32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9397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Introduce the objectives of this part of the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4854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Introduce the Egg family – remind Learners that the primary goal is safety of the occupants and pedestrians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5513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Encourage Learners to consider waste and try to develop more cost effective vehicles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4264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Remind Learners of the key areas they have to design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Give the </a:t>
            </a:r>
            <a:r>
              <a:rPr lang="en-GB" b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Learners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the lesson worksheet so they can start to put together their parts list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0645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Review the points to consider for the chassis, body shell and electronic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9003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Review the considerations for the safety systems – both mechanical and electronic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7535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Work through the lesson activity sheet and encourage Learners to complete the stretch tasks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9383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931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6359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9276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5799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4151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690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0350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7475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4752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2181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6235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2614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1872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04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183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4500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915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54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72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40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7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80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802510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91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</a:t>
            </a:r>
            <a:r>
              <a:rPr lang="en-US"/>
              <a:t>Project  </a:t>
            </a:r>
            <a:r>
              <a:rPr lang="en-US" dirty="0"/>
              <a:t>Smart Car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CF2D54-3C59-48E1-A135-8D048F76EA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88163" y="4494734"/>
            <a:ext cx="4268207" cy="289871"/>
          </a:xfrm>
        </p:spPr>
        <p:txBody>
          <a:bodyPr/>
          <a:lstStyle/>
          <a:p>
            <a:r>
              <a:rPr lang="en-GB" sz="2000" dirty="0"/>
              <a:t>Lessons 30–34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Self Build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3825" y="5941775"/>
            <a:ext cx="4280971" cy="6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734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Design and build a self-drive car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Develop an algorithm for a self-drive car to complete and autonomous lap of the track</a:t>
            </a:r>
          </a:p>
          <a:p>
            <a:pPr>
              <a:spcBef>
                <a:spcPts val="1200"/>
              </a:spcBef>
            </a:pPr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Test and refine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the algorithm so it reacts to changes</a:t>
            </a:r>
            <a:endParaRPr lang="en-GB" sz="2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82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24039-6E1A-4B88-BD88-EBF32EFB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Egg Family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7E2C688-FC5F-473C-A6F8-38FC74920A51}"/>
              </a:ext>
            </a:extLst>
          </p:cNvPr>
          <p:cNvSpPr txBox="1">
            <a:spLocks/>
          </p:cNvSpPr>
          <p:nvPr/>
        </p:nvSpPr>
        <p:spPr>
          <a:xfrm>
            <a:off x="283078" y="1156734"/>
            <a:ext cx="7365609" cy="34851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 kern="1200">
                <a:solidFill>
                  <a:srgbClr val="383838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8134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2pPr>
            <a:lvl3pPr marL="85566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3pPr>
            <a:lvl4pPr marL="1201738" indent="-17303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4pPr>
            <a:lvl5pPr marL="1427163" indent="-168275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Your car will be tested by the Egg Family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Egg Family consists of ‘four good eggs’, two adults and two children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Egg family have thin shells so they consider safety of utmost importance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They want to get to their destination quickly but in one piece!</a:t>
            </a:r>
            <a:endParaRPr lang="en-GB" dirty="0">
              <a:latin typeface="Lato" panose="020F0502020204030203" pitchFamily="34" charset="0"/>
            </a:endParaRP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dirty="0"/>
          </a:p>
          <a:p>
            <a:endParaRPr lang="en-US" dirty="0"/>
          </a:p>
          <a:p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 descr="A picture containing sitting&#10;&#10;Description automatically generated">
            <a:extLst>
              <a:ext uri="{FF2B5EF4-FFF2-40B4-BE49-F238E27FC236}">
                <a16:creationId xmlns:a16="http://schemas.microsoft.com/office/drawing/2014/main" id="{603766FB-873F-41F5-939E-8E2B3910F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098" y="1063990"/>
            <a:ext cx="5514611" cy="367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43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5B227-A66B-444B-AE0C-DCB7EE19E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Available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495FE-1367-4FE6-9413-2F94BCA88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985462"/>
          </a:xfrm>
        </p:spPr>
        <p:txBody>
          <a:bodyPr/>
          <a:lstStyle/>
          <a:p>
            <a:pPr marL="0" indent="0">
              <a:buNone/>
            </a:pPr>
            <a:r>
              <a:rPr lang="en-GB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Your teacher will have provided you with a range of materials for your build</a:t>
            </a:r>
          </a:p>
          <a:p>
            <a:pPr marL="0" indent="0">
              <a:buNone/>
            </a:pPr>
            <a:r>
              <a:rPr lang="en-GB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will include items such as</a:t>
            </a:r>
          </a:p>
          <a:p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Servos and Motors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Gearbox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Wheels (or material to make wheels)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Wires and a battery pack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Ultrasonic Sensor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Line Sensor</a:t>
            </a:r>
            <a:endParaRPr lang="en-GB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5E6784-FBAC-4778-98D9-B864E08EE957}"/>
              </a:ext>
            </a:extLst>
          </p:cNvPr>
          <p:cNvSpPr txBox="1"/>
          <p:nvPr/>
        </p:nvSpPr>
        <p:spPr>
          <a:xfrm>
            <a:off x="6096000" y="2667897"/>
            <a:ext cx="3053721" cy="333783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spcBef>
                <a:spcPts val="600"/>
              </a:spcBef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38383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Buzzer/Speaker</a:t>
            </a:r>
          </a:p>
          <a:p>
            <a:pPr marL="342900" indent="-342900">
              <a:spcBef>
                <a:spcPts val="600"/>
              </a:spcBef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GB" sz="2400" dirty="0" err="1">
                <a:solidFill>
                  <a:srgbClr val="38383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Neopixel</a:t>
            </a:r>
            <a:r>
              <a:rPr lang="en-GB" sz="2400" dirty="0">
                <a:solidFill>
                  <a:srgbClr val="38383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Strips</a:t>
            </a:r>
          </a:p>
          <a:p>
            <a:pPr marL="342900" indent="-342900">
              <a:spcBef>
                <a:spcPts val="600"/>
              </a:spcBef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38383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Speaker</a:t>
            </a:r>
          </a:p>
          <a:p>
            <a:pPr marL="342900" indent="-342900">
              <a:spcBef>
                <a:spcPts val="600"/>
              </a:spcBef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38383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Card and Paper</a:t>
            </a:r>
          </a:p>
          <a:p>
            <a:pPr marL="342900" indent="-342900">
              <a:spcBef>
                <a:spcPts val="600"/>
              </a:spcBef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38383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Glue and sticky tape</a:t>
            </a:r>
          </a:p>
          <a:p>
            <a:pPr marL="342900" indent="-342900">
              <a:spcBef>
                <a:spcPts val="600"/>
              </a:spcBef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38383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Wood, Plastic, </a:t>
            </a:r>
          </a:p>
          <a:p>
            <a:pPr marL="342900" indent="-342900">
              <a:spcBef>
                <a:spcPts val="600"/>
              </a:spcBef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38383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Washers and bolts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GB" sz="2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1940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5B227-A66B-444B-AE0C-DCB7EE19E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Design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495FE-1367-4FE6-9413-2F94BCA88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Remember you will need to have considered the following aspects for your car</a:t>
            </a:r>
          </a:p>
          <a:p>
            <a:pPr>
              <a:buFont typeface="+mj-lt"/>
              <a:buAutoNum type="arabicPeriod"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Car Frame/Chassis</a:t>
            </a:r>
          </a:p>
          <a:p>
            <a:pPr>
              <a:buFont typeface="+mj-lt"/>
              <a:buAutoNum type="arabicPeriod"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Car bodyshell</a:t>
            </a:r>
          </a:p>
          <a:p>
            <a:pPr>
              <a:buFont typeface="+mj-lt"/>
              <a:buAutoNum type="arabicPeriod"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Front/rear or multi wheel drive</a:t>
            </a:r>
          </a:p>
          <a:p>
            <a:pPr>
              <a:buFont typeface="+mj-lt"/>
              <a:buAutoNum type="arabicPeriod"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Number of wheels</a:t>
            </a:r>
          </a:p>
          <a:p>
            <a:pPr>
              <a:buFont typeface="+mj-lt"/>
              <a:buAutoNum type="arabicPeriod"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Safety Systems</a:t>
            </a:r>
          </a:p>
          <a:p>
            <a:pPr marL="0" indent="0">
              <a:buNone/>
            </a:pP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 the table on the activity sheet to list the items you will need for you build and the reason for the item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Present your ‘Pick List’ to your teacher so you can receive you manufacturing materials</a:t>
            </a:r>
            <a:endParaRPr lang="en-GB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404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5B227-A66B-444B-AE0C-DCB7EE19E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Chassis, Body Shell and Electronics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495FE-1367-4FE6-9413-2F94BCA88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5023166"/>
          </a:xfrm>
        </p:spPr>
        <p:txBody>
          <a:bodyPr/>
          <a:lstStyle/>
          <a:p>
            <a:pPr marL="0" indent="0">
              <a:buNone/>
            </a:pPr>
            <a:r>
              <a:rPr lang="en-GB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Design and build the chassis, large enough to take our passengers in relative comfort</a:t>
            </a:r>
          </a:p>
          <a:p>
            <a:r>
              <a:rPr lang="en-GB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Consider the materials you will use, light weight? Strong? weather resistant? Shock resistant?</a:t>
            </a:r>
          </a:p>
          <a:p>
            <a:r>
              <a:rPr lang="en-GB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Consider how you will join your components together, bolts, glue, tape?</a:t>
            </a:r>
          </a:p>
          <a:p>
            <a:pPr marL="0" indent="0">
              <a:buNone/>
            </a:pPr>
            <a:endParaRPr lang="en-GB" sz="1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r>
              <a:rPr lang="en-GB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will the body look like?  Design and build</a:t>
            </a:r>
          </a:p>
          <a:p>
            <a:r>
              <a:rPr lang="en-GB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Consider the materials and manufacturing process</a:t>
            </a:r>
          </a:p>
          <a:p>
            <a:r>
              <a:rPr lang="en-GB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Will this be a cardboard net or vacuum formed shell.  </a:t>
            </a:r>
          </a:p>
          <a:p>
            <a:r>
              <a:rPr lang="en-GB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Can this be a 3D printed prototype?</a:t>
            </a:r>
          </a:p>
          <a:p>
            <a:pPr marL="0" indent="0">
              <a:buNone/>
            </a:pPr>
            <a:endParaRPr lang="en-GB" sz="1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r>
              <a:rPr lang="en-GB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Design and build the power and steering mechanism</a:t>
            </a:r>
          </a:p>
          <a:p>
            <a:r>
              <a:rPr lang="en-GB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How will you steer?</a:t>
            </a:r>
          </a:p>
          <a:p>
            <a:r>
              <a:rPr lang="en-GB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How will you power the vehicle?</a:t>
            </a:r>
          </a:p>
          <a:p>
            <a:r>
              <a:rPr lang="en-GB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How many motors?</a:t>
            </a:r>
          </a:p>
          <a:p>
            <a:r>
              <a:rPr lang="en-GB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Where will they fit?</a:t>
            </a:r>
          </a:p>
        </p:txBody>
      </p:sp>
    </p:spTree>
    <p:extLst>
      <p:ext uri="{BB962C8B-B14F-4D97-AF65-F5344CB8AC3E}">
        <p14:creationId xmlns:p14="http://schemas.microsoft.com/office/powerpoint/2010/main" val="1293820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5B227-A66B-444B-AE0C-DCB7EE19E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Chassis, Body Shell and Electronics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495FE-1367-4FE6-9413-2F94BCA88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66" y="1131398"/>
            <a:ext cx="11180867" cy="4595203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GB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Safety First</a:t>
            </a:r>
          </a:p>
          <a:p>
            <a:pPr>
              <a:spcBef>
                <a:spcPts val="1200"/>
              </a:spcBef>
            </a:pP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How will you protect the egg family?  </a:t>
            </a:r>
          </a:p>
          <a:p>
            <a:pPr>
              <a:spcBef>
                <a:spcPts val="1200"/>
              </a:spcBef>
            </a:pP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Will you rely on purely sensors to avoid problems? </a:t>
            </a:r>
          </a:p>
          <a:p>
            <a:pPr>
              <a:spcBef>
                <a:spcPts val="1200"/>
              </a:spcBef>
            </a:pP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if these fail?  </a:t>
            </a:r>
          </a:p>
          <a:p>
            <a:pPr>
              <a:spcBef>
                <a:spcPts val="1200"/>
              </a:spcBef>
            </a:pP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Can you incorporate other safety features?  Airbags, seat belts, crumple zones?</a:t>
            </a:r>
          </a:p>
          <a:p>
            <a:pPr>
              <a:spcBef>
                <a:spcPts val="0"/>
              </a:spcBef>
            </a:pPr>
            <a:endParaRPr lang="en-GB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spcBef>
                <a:spcPts val="1200"/>
              </a:spcBef>
              <a:buFont typeface="+mj-lt"/>
              <a:buAutoNum type="arabicPeriod"/>
            </a:pPr>
            <a:r>
              <a:rPr lang="en-GB" sz="2000" dirty="0">
                <a:solidFill>
                  <a:srgbClr val="0091B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 the next four sessions to design, build and test your vehicle</a:t>
            </a:r>
          </a:p>
          <a:p>
            <a:pPr>
              <a:spcBef>
                <a:spcPts val="1200"/>
              </a:spcBef>
              <a:buFont typeface="+mj-lt"/>
              <a:buAutoNum type="arabicPeriod"/>
            </a:pPr>
            <a:r>
              <a:rPr lang="en-GB" sz="2000" dirty="0">
                <a:solidFill>
                  <a:srgbClr val="0091B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Have someone in your team responsible for each different area (Power, Style, Safety etc)</a:t>
            </a:r>
          </a:p>
          <a:p>
            <a:pPr>
              <a:spcBef>
                <a:spcPts val="1200"/>
              </a:spcBef>
              <a:buFont typeface="+mj-lt"/>
              <a:buAutoNum type="arabicPeriod"/>
            </a:pPr>
            <a:r>
              <a:rPr lang="en-GB" sz="2000" dirty="0">
                <a:solidFill>
                  <a:srgbClr val="0091B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Work together to bring your design to a reality</a:t>
            </a:r>
          </a:p>
          <a:p>
            <a:pPr>
              <a:spcBef>
                <a:spcPts val="1200"/>
              </a:spcBef>
              <a:buFont typeface="+mj-lt"/>
              <a:buAutoNum type="arabicPeriod"/>
            </a:pPr>
            <a:r>
              <a:rPr lang="en-GB" sz="2000" dirty="0">
                <a:solidFill>
                  <a:srgbClr val="0091B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Make sure you work iteratively – create a prototype test it, refine it with small incremental changes and test again</a:t>
            </a:r>
          </a:p>
          <a:p>
            <a:pPr>
              <a:spcBef>
                <a:spcPts val="1200"/>
              </a:spcBef>
              <a:buFont typeface="+mj-lt"/>
              <a:buAutoNum type="arabicPeriod"/>
            </a:pPr>
            <a:r>
              <a:rPr lang="en-GB" sz="2000" dirty="0">
                <a:solidFill>
                  <a:srgbClr val="0091B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Record you test results using the table on the worksheet</a:t>
            </a:r>
          </a:p>
        </p:txBody>
      </p:sp>
    </p:spTree>
    <p:extLst>
      <p:ext uri="{BB962C8B-B14F-4D97-AF65-F5344CB8AC3E}">
        <p14:creationId xmlns:p14="http://schemas.microsoft.com/office/powerpoint/2010/main" val="1802526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EABB8-B6DA-4712-BD55-78BE9A739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E804E-7245-442C-8010-F99778A63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Design and build a self-drive car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Develop an algorithm for a self-drive car to complete and autonomous lap of the track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Test and refine the algorithm so it reacts to changes.</a:t>
            </a:r>
          </a:p>
          <a:p>
            <a:endParaRPr lang="en-GB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801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8101491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4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5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1D4E06-5D3F-4994-A4A7-4BA626FA722D}">
  <ds:schemaRefs>
    <ds:schemaRef ds:uri="f2ad5090-61a8-4b8c-ab70-68f4ff4d1933"/>
    <ds:schemaRef ds:uri="http://schemas.microsoft.com/sharepoint/v3"/>
    <ds:schemaRef ds:uri="http://schemas.microsoft.com/sharepoint/v3/fields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c0950e01-db07-4e41-9c32-b7a8e9fccc9b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5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614</Words>
  <Application>Microsoft Office PowerPoint</Application>
  <PresentationFormat>Widescreen</PresentationFormat>
  <Paragraphs>94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Lato</vt:lpstr>
      <vt:lpstr>Wingdings</vt:lpstr>
      <vt:lpstr>1_Arm_PPT_Public</vt:lpstr>
      <vt:lpstr>Final Project  Smart Car</vt:lpstr>
      <vt:lpstr>Objectives</vt:lpstr>
      <vt:lpstr>The Egg Family</vt:lpstr>
      <vt:lpstr>Available Hardware</vt:lpstr>
      <vt:lpstr>Design Considerations</vt:lpstr>
      <vt:lpstr>Chassis, Body Shell and Electronics</vt:lpstr>
      <vt:lpstr>Chassis, Body Shell and Electronics</vt:lpstr>
      <vt:lpstr>Success Criteria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</dc:title>
  <dc:subject/>
  <dc:creator/>
  <cp:keywords/>
  <dc:description/>
  <cp:lastModifiedBy/>
  <cp:revision>1</cp:revision>
  <dcterms:created xsi:type="dcterms:W3CDTF">2017-09-19T22:21:35Z</dcterms:created>
  <dcterms:modified xsi:type="dcterms:W3CDTF">2021-04-13T11:49:41Z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